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30" r:id="rId3"/>
    <p:sldId id="329" r:id="rId4"/>
    <p:sldId id="315" r:id="rId5"/>
    <p:sldId id="326" r:id="rId6"/>
    <p:sldId id="284" r:id="rId7"/>
    <p:sldId id="322" r:id="rId8"/>
    <p:sldId id="317" r:id="rId9"/>
    <p:sldId id="331" r:id="rId10"/>
    <p:sldId id="332" r:id="rId11"/>
    <p:sldId id="263" r:id="rId12"/>
    <p:sldId id="316" r:id="rId13"/>
    <p:sldId id="319" r:id="rId14"/>
    <p:sldId id="320" r:id="rId15"/>
    <p:sldId id="280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1" autoAdjust="0"/>
    <p:restoredTop sz="69565" autoAdjust="0"/>
  </p:normalViewPr>
  <p:slideViewPr>
    <p:cSldViewPr snapToGrid="0" snapToObjects="1" showGuides="1">
      <p:cViewPr>
        <p:scale>
          <a:sx n="137" d="100"/>
          <a:sy n="137" d="100"/>
        </p:scale>
        <p:origin x="4272" y="13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15180-F884-7591-06C8-CBD488497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78C8BA-1A3E-B44F-5848-7C72E632A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867310-914C-BC19-C452-CAEFB1615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D0871-75DE-3E73-F846-4FB3D6153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C0F4-5C7F-8673-D7BC-4725B9A2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9FBFD-BFDB-0F3D-369B-F9B220FA7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F7E7B0-95A3-5749-1877-E8A9C67BB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9BDC1-24A2-9799-0160-556B03A8A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889" y="3801036"/>
            <a:ext cx="500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Униве</a:t>
            </a:r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рситет ИТМО, Факультет ПИиКТ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1BDE6-75A3-12F5-C47A-327A990F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C5A0F-0920-666D-2920-D439DC87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231224" cy="527284"/>
          </a:xfrm>
        </p:spPr>
        <p:txBody>
          <a:bodyPr>
            <a:normAutofit fontScale="90000"/>
          </a:bodyPr>
          <a:lstStyle/>
          <a:p>
            <a:r>
              <a:rPr lang="ru-RU" altLang="zh-CN" sz="3200" b="1" dirty="0"/>
              <a:t>4. Динамическое управление светофором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117FF-B8E7-6FC8-DF2B-E350D434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Светофоры динамически регулируют продолжительность сигнала светофора на основе информации о транспортном потоке, полученной со всех направлений, что позволяет повысить эффективность движения на перекрестке.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9226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AA72-2AFD-9381-6BC9-C1AFB623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43063-73BC-7D3B-33E9-1D85D5351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AF7B8D-8684-C836-12FE-B438298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Введение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5CF8E9-7B0A-37F0-7C99-D0B2569DB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487253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Увеличение урбанизации и числа автомобилей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Проблемы традиционных систем управления светофорами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Решение с использованием компьютерного зрения для улучшения управления светофорами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5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>
            <a:noAutofit/>
          </a:bodyPr>
          <a:lstStyle/>
          <a:p>
            <a:r>
              <a:rPr lang="ru-RU" altLang="zh-CN" sz="2000" dirty="0"/>
              <a:t>Разработать систему детекции транспортных потоков, основанную на технологиях компьютерного зрения и машинного обучения, для оптимизации управления светофорами</a:t>
            </a:r>
            <a:br>
              <a:rPr lang="ru-RU" altLang="zh-CN" sz="2000" dirty="0"/>
            </a:br>
            <a:endParaRPr lang="ru-RU" sz="2000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Оценка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Ограниченные возможности традиционных методов сбора данных о транспортных потоках.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altLang="zh-CN" sz="2400" dirty="0"/>
              <a:t>Неэффективность традиционных систем управления светофорами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Отсутствие эффективных методов для учета транспортных потоков в разных направлениях на перекрестках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Обозначение 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1. </a:t>
            </a:r>
            <a:r>
              <a:rPr lang="ru-RU" altLang="zh-CN" sz="1800" b="1" dirty="0"/>
              <a:t>Сбор и обработка видеоданных</a:t>
            </a:r>
            <a:endParaRPr lang="en-US" altLang="zh-CN" sz="1800" b="1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Обнаружение и отслеживание трафика</a:t>
            </a:r>
            <a:endParaRPr lang="en-US" altLang="zh-CN" sz="1800" b="1" dirty="0"/>
          </a:p>
          <a:p>
            <a:r>
              <a:rPr lang="en-US" altLang="zh-CN" sz="1800" b="1" dirty="0"/>
              <a:t>	</a:t>
            </a:r>
            <a:r>
              <a:rPr lang="ru-RU" altLang="zh-CN" sz="1800" dirty="0"/>
              <a:t>2.1 Обнаружение транспортных средств</a:t>
            </a:r>
            <a:endParaRPr lang="en-US" altLang="zh-CN" sz="1800" dirty="0"/>
          </a:p>
          <a:p>
            <a:r>
              <a:rPr lang="en-US" altLang="zh-CN" sz="1800" dirty="0"/>
              <a:t>	</a:t>
            </a:r>
            <a:r>
              <a:rPr lang="ru-RU" altLang="zh-CN" sz="1800" dirty="0"/>
              <a:t>2.2 Отслеживание транспортных средств</a:t>
            </a:r>
            <a:endParaRPr lang="en-US" altLang="zh-CN" sz="1800" dirty="0"/>
          </a:p>
          <a:p>
            <a:r>
              <a:rPr lang="en-US" altLang="zh-CN" sz="1800" dirty="0"/>
              <a:t>	2.3 </a:t>
            </a:r>
            <a:r>
              <a:rPr lang="ru-RU" altLang="zh-CN" sz="1800" dirty="0"/>
              <a:t>Объезд перекрестков и распознавание направления</a:t>
            </a:r>
            <a:endParaRPr lang="en-US" altLang="zh-CN" sz="1800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Анализ транспортного потока</a:t>
            </a:r>
            <a:endParaRPr lang="en-US" altLang="zh-CN" sz="1800" b="1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Динамическое управление светофором</a:t>
            </a:r>
            <a:endParaRPr lang="en-US" altLang="zh-CN" sz="1800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dirty="0"/>
              <a:t>в разных местах перекрестка устанавливаются камеры, которые фиксируют движение транспорта в режиме реального времени.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dirty="0"/>
              <a:t>1.1 </a:t>
            </a:r>
            <a:r>
              <a:rPr lang="ru-RU" altLang="zh-CN" sz="1600" dirty="0"/>
              <a:t>Получение видеоданных</a:t>
            </a:r>
            <a:endParaRPr lang="en-US" altLang="zh-CN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1. </a:t>
            </a:r>
            <a:r>
              <a:rPr lang="ru-RU" altLang="zh-CN" sz="3200" b="1" dirty="0"/>
              <a:t>Сбор и обработка видеоданных</a:t>
            </a:r>
            <a:endParaRPr lang="en-US" altLang="zh-CN" sz="3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применять предварительную обработку данных, чтобы минимизировать влияние внешних факторов, таких как освещённость или погодные условия.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dirty="0"/>
              <a:t>1.2 </a:t>
            </a:r>
            <a:r>
              <a:rPr lang="ru-RU" altLang="zh-CN" sz="1600" dirty="0"/>
              <a:t>Предварительная обработка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ru-RU" altLang="zh-CN" dirty="0"/>
              <a:t>2.1 Обнаружение транспортных средств</a:t>
            </a:r>
            <a:endParaRPr lang="en-US" altLang="zh-CN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ru-RU" altLang="zh-CN" sz="1200" dirty="0"/>
              <a:t>2.2 Отслеживание транспортных средств</a:t>
            </a:r>
            <a:endParaRPr lang="en-US" altLang="zh-CN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2.3 </a:t>
            </a:r>
            <a:r>
              <a:rPr lang="ru-RU" altLang="zh-CN" dirty="0"/>
              <a:t>Объезд перекрестков и распознавание направления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</a:t>
            </a:r>
            <a:r>
              <a:rPr lang="en" dirty="0"/>
              <a:t>YOLO </a:t>
            </a:r>
            <a:r>
              <a:rPr lang="ru-RU" dirty="0"/>
              <a:t>для поддержки обнаружения нескольких целей в реальном времени.</a:t>
            </a:r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для прогнозирования положения на основе текущего состояния движения цели для отслеживания в реальном времени.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/>
              <a:t>2. </a:t>
            </a:r>
            <a:r>
              <a:rPr lang="ru-RU" altLang="zh-CN" sz="3200" b="1" dirty="0"/>
              <a:t>Обнаружение и отслеживание трафика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Вручную нарисовать линии принятия решений для различных направлений перекрестка и получить направление движения транспортного средства</a:t>
            </a:r>
          </a:p>
        </p:txBody>
      </p:sp>
      <p:pic>
        <p:nvPicPr>
          <p:cNvPr id="9" name="图片占位符 9">
            <a:extLst>
              <a:ext uri="{FF2B5EF4-FFF2-40B4-BE49-F238E27FC236}">
                <a16:creationId xmlns:a16="http://schemas.microsoft.com/office/drawing/2014/main" id="{C2497FEC-D8EF-EF0E-8688-36CC50EC82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1314" b="1314"/>
          <a:stretch>
            <a:fillRect/>
          </a:stretch>
        </p:blipFill>
        <p:spPr/>
      </p:pic>
      <p:pic>
        <p:nvPicPr>
          <p:cNvPr id="4098" name="Picture 2" descr="sort目标跟踪算法_sort 多目标跟踪c++-CSDN博客">
            <a:extLst>
              <a:ext uri="{FF2B5EF4-FFF2-40B4-BE49-F238E27FC236}">
                <a16:creationId xmlns:a16="http://schemas.microsoft.com/office/drawing/2014/main" id="{692A2C14-F141-2DFA-5CB0-CC1275CCFB83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-33884" r="421" b="-28723"/>
          <a:stretch/>
        </p:blipFill>
        <p:spPr bwMode="auto">
          <a:xfrm>
            <a:off x="3283578" y="944463"/>
            <a:ext cx="2576844" cy="177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ure 4">
            <a:extLst>
              <a:ext uri="{FF2B5EF4-FFF2-40B4-BE49-F238E27FC236}">
                <a16:creationId xmlns:a16="http://schemas.microsoft.com/office/drawing/2014/main" id="{04E894F1-AF48-E55A-A0F8-6564131C91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1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E2A8A7-BBE6-9C06-A19A-43BDCB85344F}"/>
              </a:ext>
            </a:extLst>
          </p:cNvPr>
          <p:cNvCxnSpPr/>
          <p:nvPr/>
        </p:nvCxnSpPr>
        <p:spPr>
          <a:xfrm flipV="1">
            <a:off x="7875037" y="1800808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51ADDF9-67AE-3E4E-6A26-294C83B259E0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156996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1A0C2DF-3E53-F83B-6A43-E4361EAA8F0F}"/>
              </a:ext>
            </a:extLst>
          </p:cNvPr>
          <p:cNvCxnSpPr>
            <a:cxnSpLocks/>
          </p:cNvCxnSpPr>
          <p:nvPr/>
        </p:nvCxnSpPr>
        <p:spPr>
          <a:xfrm>
            <a:off x="6097920" y="1548882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362445A-ADBB-C88D-0B79-A781C326C8C1}"/>
              </a:ext>
            </a:extLst>
          </p:cNvPr>
          <p:cNvCxnSpPr>
            <a:cxnSpLocks/>
          </p:cNvCxnSpPr>
          <p:nvPr/>
        </p:nvCxnSpPr>
        <p:spPr>
          <a:xfrm flipV="1">
            <a:off x="6307494" y="1156996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AD9C-4F28-53C2-1E89-C819D280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BBADE-953B-6A30-BAA2-92E1FE36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3. </a:t>
            </a:r>
            <a:r>
              <a:rPr lang="ru-RU" altLang="zh-CN" sz="3200" b="1" dirty="0"/>
              <a:t>Анализ транспортного потока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6B8303-4AF6-9C43-84FE-88319D7EF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Рассчитывать количество транспортных средств в каждом направлении и плотность движения за единицу времени, чтобы оценить поток. </a:t>
            </a:r>
          </a:p>
          <a:p>
            <a:endParaRPr lang="ru-RU" altLang="zh-CN" sz="1800" dirty="0"/>
          </a:p>
          <a:p>
            <a:r>
              <a:rPr lang="ru-RU" altLang="zh-CN" sz="1800" dirty="0"/>
              <a:t>Эти данные помогают нам анализировать, как транспортные потоки меняются с течением времени, что, в свою очередь, помогает нам принимать более обоснованные решения по управлению дорожным движением. 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295153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6454</TotalTime>
  <Words>1836</Words>
  <Application>Microsoft Macintosh PowerPoint</Application>
  <PresentationFormat>全屏显示(16:9)</PresentationFormat>
  <Paragraphs>148</Paragraphs>
  <Slides>17</Slides>
  <Notes>10</Notes>
  <HiddenSlides>6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-apple-system</vt:lpstr>
      <vt:lpstr>ALS Gorizont Bold Expanded</vt:lpstr>
      <vt:lpstr>Golos Text</vt:lpstr>
      <vt:lpstr>Golos Text DemiBold</vt:lpstr>
      <vt:lpstr>Arial</vt:lpstr>
      <vt:lpstr>Calibri</vt:lpstr>
      <vt:lpstr>Helvetica Neue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Введение</vt:lpstr>
      <vt:lpstr>Цель</vt:lpstr>
      <vt:lpstr>Задачи</vt:lpstr>
      <vt:lpstr>Обозначение проблемы</vt:lpstr>
      <vt:lpstr>Решение проблемы</vt:lpstr>
      <vt:lpstr>1. Сбор и обработка видеоданных</vt:lpstr>
      <vt:lpstr>2. Обнаружение и отслеживание трафика</vt:lpstr>
      <vt:lpstr>3. Анализ транспортного потока</vt:lpstr>
      <vt:lpstr>4. Динамическое управление светофором</vt:lpstr>
      <vt:lpstr>Спасибо за внимание!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Чжоу Хунсян</cp:lastModifiedBy>
  <cp:revision>131</cp:revision>
  <dcterms:created xsi:type="dcterms:W3CDTF">2014-06-27T12:30:22Z</dcterms:created>
  <dcterms:modified xsi:type="dcterms:W3CDTF">2025-04-07T08:07:49Z</dcterms:modified>
</cp:coreProperties>
</file>